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038669-7789-4437-96D7-0AAD65D3010D}" type="datetimeFigureOut">
              <a:rPr lang="ru-RU" smtClean="0"/>
              <a:t>25.06.2021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CC1EB48-B44A-4ECA-AF8C-F657EA6BDAA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bing.com/images/search?q=%d0%ba%d0%b0%d1%80%d1%82%d0%b8%d0%bd%d0%ba%d0%b8+%d0%a4%d0%bb%d0%b0%d0%b3+%d0%a0%d0%be%d1%81%d1%81%d0%b8%d0%b8&amp;id=7272F152F6485C5E316B81E956F5128F43C07084&amp;FORM=IQFRBA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676964" cy="5184576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90 суток                        3 года                                 3 года                      5 лет (бессрочно)                до 6 месяцев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862044"/>
            <a:ext cx="1296144" cy="1008112"/>
          </a:xfrm>
          <a:prstGeom prst="rect">
            <a:avLst/>
          </a:prstGeom>
          <a:solidFill>
            <a:srgbClr val="CCECFF"/>
          </a:solidFill>
          <a:ln w="28575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въезд на территорию РФ </a:t>
            </a:r>
          </a:p>
        </p:txBody>
      </p:sp>
      <p:cxnSp>
        <p:nvCxnSpPr>
          <p:cNvPr id="9" name="Прямая со стрелкой 8"/>
          <p:cNvCxnSpPr>
            <a:stCxn id="7" idx="3"/>
            <a:endCxn id="10" idx="1"/>
          </p:cNvCxnSpPr>
          <p:nvPr/>
        </p:nvCxnSpPr>
        <p:spPr>
          <a:xfrm>
            <a:off x="1619672" y="2366100"/>
            <a:ext cx="252285" cy="22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71957" y="1875728"/>
            <a:ext cx="1511653" cy="1025332"/>
          </a:xfrm>
          <a:prstGeom prst="rect">
            <a:avLst/>
          </a:prstGeom>
          <a:solidFill>
            <a:srgbClr val="CCECFF"/>
          </a:solidFill>
          <a:ln w="28575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работа по разрешительным документам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383610" y="2361063"/>
            <a:ext cx="281209" cy="10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692391" y="1862044"/>
            <a:ext cx="1612257" cy="1008112"/>
          </a:xfrm>
          <a:prstGeom prst="rect">
            <a:avLst/>
          </a:prstGeom>
          <a:solidFill>
            <a:srgbClr val="CCECFF"/>
          </a:solidFill>
          <a:ln w="28575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разрешение на временное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проживание    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РВП по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квоте)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>
            <a:stCxn id="13" idx="3"/>
          </p:cNvCxnSpPr>
          <p:nvPr/>
        </p:nvCxnSpPr>
        <p:spPr>
          <a:xfrm>
            <a:off x="5304648" y="2366100"/>
            <a:ext cx="3600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5664690" y="1844824"/>
            <a:ext cx="1643615" cy="792088"/>
          </a:xfrm>
          <a:prstGeom prst="rect">
            <a:avLst/>
          </a:prstGeom>
          <a:solidFill>
            <a:srgbClr val="CCECFF"/>
          </a:solidFill>
          <a:ln w="28575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вид на жительство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(ВЖ)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6" name="Прямая со стрелкой 65"/>
          <p:cNvCxnSpPr/>
          <p:nvPr/>
        </p:nvCxnSpPr>
        <p:spPr>
          <a:xfrm>
            <a:off x="7308305" y="2361063"/>
            <a:ext cx="360039" cy="5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7668344" y="1844825"/>
            <a:ext cx="1224136" cy="1268749"/>
          </a:xfrm>
          <a:prstGeom prst="rect">
            <a:avLst/>
          </a:prstGeom>
          <a:solidFill>
            <a:srgbClr val="CCECFF"/>
          </a:solidFill>
          <a:ln w="28575">
            <a:solidFill>
              <a:schemeClr val="bg2">
                <a:lumMod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аявление о приобретении гражданства Российской Федерации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43357" y="6073824"/>
            <a:ext cx="7992888" cy="432048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СРОК ПРИОБРЕТЕНИЯ ГРАЖДАНСТВА РФ – ОТ 6 ДО 8 ЛЕТ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323528" y="3113574"/>
            <a:ext cx="1296144" cy="132353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миграционная карта, </a:t>
            </a:r>
          </a:p>
          <a:p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постановка на миграционный учет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1979712" y="3113574"/>
            <a:ext cx="1296144" cy="1323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постановка на миграционный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учет,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патент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разрешение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3593327" y="3113574"/>
            <a:ext cx="2022789" cy="26196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регистрация 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месту проживания, </a:t>
            </a:r>
            <a:endParaRPr lang="ru-RU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экзамен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знание русского языка, </a:t>
            </a:r>
            <a:endParaRPr lang="ru-RU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трудоустройство 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разрешительных документов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0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уведомление работодателя о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привлечении к трудовой деятельности  </a:t>
            </a: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5724128" y="2780928"/>
            <a:ext cx="1584178" cy="2952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регистрация 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месту   </a:t>
            </a:r>
          </a:p>
          <a:p>
            <a:pPr lvl="0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роживания, </a:t>
            </a: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экзамен на знание русского языка,</a:t>
            </a:r>
          </a:p>
          <a:p>
            <a:pPr lvl="0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трудоустройство 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разрешительных документов, </a:t>
            </a:r>
            <a:endParaRPr lang="ru-RU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уведомление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работодателя о привлечении к трудовой деятельности  </a:t>
            </a: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575556" y="476672"/>
            <a:ext cx="8352928" cy="792088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ПУТЬ К ГРАЖДАНСТВУ РОССИЙСКОЙ ФЕДЕРАЦИИ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ОБЩЕМ ПОРЯДКЕ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24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1028" name="Picture 4" descr="Результат поиска изображений по запросу &quot;Картинки флаг России&quot;. Размер: 190 х 98. Источник: klike.ne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250"/>
                    </a14:imgEffect>
                    <a14:imgEffect>
                      <a14:saturation sat="75000"/>
                    </a14:imgEffect>
                    <a14:imgEffect>
                      <a14:brightnessContrast bright="2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72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34756" y="188640"/>
            <a:ext cx="8216760" cy="1008112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ПРИОБРИТЕНИЯ ГРАЖДАНСТВА РФ С УЧАСТИЕМ В ГОСУДАРСТВЕННОЙ ПРОГРАММЕ ПЕРЕСЕЛЕНИЯ СООТЕЧЕСТВЕННИКОВ 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4755" y="3945917"/>
            <a:ext cx="1084915" cy="250742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подача заявления на участие в ГП из-за рубежа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подача заявления на РВП (вне квоты) в Посольстве РФ за рубежом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30932" y="4570095"/>
            <a:ext cx="1224136" cy="108012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получение свидетельства участника ГП (срок действия свидетельства 5 лет)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4755" y="1320698"/>
            <a:ext cx="8216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до 3-х месяцев                                              60 дней                                           3 месяца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466407" y="4557820"/>
            <a:ext cx="1686922" cy="1075656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въезд на территорию </a:t>
            </a:r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РФ </a:t>
            </a:r>
            <a:endParaRPr lang="ru-RU" sz="12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со свидетельством участника ГП)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72100" y="4588707"/>
            <a:ext cx="1584176" cy="108012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подача заявления о приобретении гражданства РФ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80312" y="4585116"/>
            <a:ext cx="1427424" cy="1075656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приобретение гражданства Российской Федерации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4756" y="1590195"/>
            <a:ext cx="1224136" cy="1116124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студент ВУЗа Курской области, обучающийся не менее 1 года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11761" y="1631875"/>
            <a:ext cx="1547846" cy="110042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разрешение на временное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проживание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(РВП по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квоте)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633611" y="1659449"/>
            <a:ext cx="2094859" cy="111612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подача заявления об участии в Государственной программе переселения соотечественников 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23686" y="1710005"/>
            <a:ext cx="1312096" cy="111612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подача </a:t>
            </a: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заявления о приобретении гражданства РФ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822507" y="2129323"/>
            <a:ext cx="508852" cy="63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3959606" y="2135634"/>
            <a:ext cx="683530" cy="12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6732240" y="2170971"/>
            <a:ext cx="491446" cy="3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645296" y="5095648"/>
            <a:ext cx="2856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20" idx="3"/>
            <a:endCxn id="22" idx="1"/>
          </p:cNvCxnSpPr>
          <p:nvPr/>
        </p:nvCxnSpPr>
        <p:spPr>
          <a:xfrm flipV="1">
            <a:off x="3155068" y="5095648"/>
            <a:ext cx="311339" cy="145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2" idx="3"/>
            <a:endCxn id="23" idx="1"/>
          </p:cNvCxnSpPr>
          <p:nvPr/>
        </p:nvCxnSpPr>
        <p:spPr>
          <a:xfrm>
            <a:off x="5153329" y="5095648"/>
            <a:ext cx="318771" cy="33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3" idx="3"/>
            <a:endCxn id="24" idx="1"/>
          </p:cNvCxnSpPr>
          <p:nvPr/>
        </p:nvCxnSpPr>
        <p:spPr>
          <a:xfrm flipV="1">
            <a:off x="7056276" y="5122944"/>
            <a:ext cx="324036" cy="5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496083" y="2935311"/>
            <a:ext cx="1236551" cy="11571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риоритет студентам,</a:t>
            </a:r>
          </a:p>
          <a:p>
            <a:r>
              <a:rPr lang="ru-RU" sz="1200" b="1" dirty="0">
                <a:solidFill>
                  <a:srgbClr val="F1412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экзамен на знание русского языка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91311" y="3081820"/>
            <a:ext cx="1440159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согласование студентов в приоритетном порядке</a:t>
            </a:r>
            <a:endParaRPr lang="ru-RU" dirty="0"/>
          </a:p>
        </p:txBody>
      </p:sp>
      <p:cxnSp>
        <p:nvCxnSpPr>
          <p:cNvPr id="9" name="Прямая со стрелкой 8"/>
          <p:cNvCxnSpPr>
            <a:endCxn id="3" idx="0"/>
          </p:cNvCxnSpPr>
          <p:nvPr/>
        </p:nvCxnSpPr>
        <p:spPr>
          <a:xfrm flipH="1">
            <a:off x="3114359" y="2747654"/>
            <a:ext cx="4774" cy="187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5" idx="0"/>
          </p:cNvCxnSpPr>
          <p:nvPr/>
        </p:nvCxnSpPr>
        <p:spPr>
          <a:xfrm>
            <a:off x="5711390" y="2817169"/>
            <a:ext cx="1" cy="2646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4756" y="4293096"/>
            <a:ext cx="8357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                60 дней                             5 лет                                                                                       3  месяца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8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336</TotalTime>
  <Words>248</Words>
  <Application>Microsoft Office PowerPoint</Application>
  <PresentationFormat>Экран (4:3)</PresentationFormat>
  <Paragraphs>43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ymatvienko</dc:creator>
  <cp:lastModifiedBy>Татаренкова И.И.</cp:lastModifiedBy>
  <cp:revision>29</cp:revision>
  <cp:lastPrinted>2021-06-25T09:45:00Z</cp:lastPrinted>
  <dcterms:created xsi:type="dcterms:W3CDTF">2021-06-24T06:28:43Z</dcterms:created>
  <dcterms:modified xsi:type="dcterms:W3CDTF">2021-06-25T09:45:23Z</dcterms:modified>
</cp:coreProperties>
</file>